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d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d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d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4213" y="2950369"/>
            <a:ext cx="777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1371600" y="3489723"/>
            <a:ext cx="6400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 rot="5400000">
            <a:off x="5708976" y="1385550"/>
            <a:ext cx="420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 rot="5400000">
            <a:off x="1311589" y="-698850"/>
            <a:ext cx="42078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870975" y="-1451800"/>
            <a:ext cx="3402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50826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1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4875212"/>
            <a:ext cx="399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357845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5056187"/>
            <a:ext cx="9050338" cy="144716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287337"/>
            <a:ext cx="2476498" cy="8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/>
              <a:t>Trilha: </a:t>
            </a:r>
            <a:r>
              <a:rPr b="1" lang="pt-BR"/>
              <a:t>DevSecOps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TDC2017\Logos\TDC2017\logo-tdc-vertical-A4.emf" id="67" name="Google Shape;6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3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5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6"/>
          <p:cNvSpPr txBox="1"/>
          <p:nvPr>
            <p:ph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72" name="Google Shape;172;p26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28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220" name="Google Shape;220;p33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29" name="Google Shape;229;p34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38" name="Google Shape;238;p35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35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35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 rot="781825">
            <a:off x="4196489" y="1163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51" name="Google Shape;251;p3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60" name="Google Shape;260;p37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72" name="Google Shape;272;p38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3" name="Google Shape;273;p38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80" name="Google Shape;280;p39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81" name="Google Shape;28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39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83" name="Google Shape;283;p39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84" name="Google Shape;28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9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86" name="Google Shape;286;p39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92" name="Google Shape;292;p40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79" name="Google Shape;79;p15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7" name="Google Shape;307;p42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308" name="Google Shape;308;p42"/>
          <p:cNvSpPr txBox="1"/>
          <p:nvPr>
            <p:ph idx="1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7300"/>
            <a:ext cx="2438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88" name="Google Shape;88;p16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103" name="Google Shape;103;p18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110" name="Google Shape;110;p19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